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sldIdLst>
    <p:sldId id="256" r:id="rId3"/>
    <p:sldId id="259" r:id="rId4"/>
    <p:sldId id="267" r:id="rId5"/>
    <p:sldId id="258" r:id="rId6"/>
    <p:sldId id="264" r:id="rId7"/>
    <p:sldId id="257" r:id="rId8"/>
    <p:sldId id="266" r:id="rId9"/>
    <p:sldId id="260" r:id="rId10"/>
    <p:sldId id="265" r:id="rId11"/>
    <p:sldId id="261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0681" autoAdjust="0"/>
  </p:normalViewPr>
  <p:slideViewPr>
    <p:cSldViewPr>
      <p:cViewPr>
        <p:scale>
          <a:sx n="75" d="100"/>
          <a:sy n="75" d="100"/>
        </p:scale>
        <p:origin x="-12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13/10/2012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</a:t>
            </a:r>
            <a:r>
              <a:rPr lang="en-US" dirty="0" smtClean="0"/>
              <a:t>in the space to go to slide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the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Click on the </a:t>
            </a:r>
            <a:r>
              <a:rPr lang="fr-CA" dirty="0" err="1" smtClean="0"/>
              <a:t>hyperlink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</a:t>
            </a:r>
            <a:r>
              <a:rPr lang="en-US" baseline="0" dirty="0" smtClean="0"/>
              <a:t> on the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19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side to go to slide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Click on the </a:t>
            </a:r>
            <a:r>
              <a:rPr lang="fr-CA" dirty="0" err="1" smtClean="0"/>
              <a:t>side</a:t>
            </a:r>
            <a:r>
              <a:rPr lang="fr-CA" dirty="0" smtClean="0"/>
              <a:t> to go to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slide</a:t>
            </a:r>
            <a:r>
              <a:rPr lang="fr-CA" baseline="0" dirty="0" smtClean="0"/>
              <a:t> 7.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side to go to slide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8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side to go to slide 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each word</a:t>
            </a:r>
            <a:r>
              <a:rPr lang="en-US" baseline="0" dirty="0" smtClean="0"/>
              <a:t> in the sentence to go to the parts of speech.  After seeing that part of speech, click on the hyperlink to come back to this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each part of speech.  After</a:t>
            </a:r>
            <a:r>
              <a:rPr lang="en-US" baseline="0" dirty="0" smtClean="0"/>
              <a:t> clicking each part of speech, this is the end of the slideshow.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on the hyperlink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13/10/2012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jpeg"/><Relationship Id="rId7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2286000"/>
          </a:xfrm>
        </p:spPr>
        <p:txBody>
          <a:bodyPr rtlCol="0">
            <a:no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Learning Parts of Speech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467600" cy="1143000"/>
          </a:xfrm>
        </p:spPr>
        <p:txBody>
          <a:bodyPr rtlCol="0"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b="1" cap="all" dirty="0" smtClean="0">
                <a:ln w="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By: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b="1" cap="all" dirty="0" smtClean="0">
                <a:ln w="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Liz Mnatzaganian  and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400" b="1" cap="all" dirty="0" smtClean="0">
                <a:ln w="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Shannon Richardson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Agent Orange" pitchFamily="2" charset="0"/>
                <a:cs typeface="Agent Orange" pitchFamily="2" charset="0"/>
              </a:rPr>
              <a:t>Pronoun</a:t>
            </a:r>
            <a:endParaRPr lang="en-US" sz="60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Replaces a Noun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Tells Who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38200"/>
            <a:ext cx="7543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Pronouns:</a:t>
            </a:r>
          </a:p>
          <a:p>
            <a:endParaRPr lang="en-US" sz="4000" dirty="0" smtClean="0"/>
          </a:p>
          <a:p>
            <a:r>
              <a:rPr lang="en-US" sz="4000" dirty="0" smtClean="0"/>
              <a:t>He, she, they, we, you, I, them, us, it</a:t>
            </a:r>
            <a:endParaRPr lang="en-US" sz="4000" dirty="0"/>
          </a:p>
        </p:txBody>
      </p:sp>
      <p:pic>
        <p:nvPicPr>
          <p:cNvPr id="27651" name="Picture 3" descr="C:\Users\Elizabeth\AppData\Local\Microsoft\Windows\Temporary Internet Files\Content.IE5\IK9XGWDA\MP9004227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2970011" cy="1976914"/>
          </a:xfrm>
          <a:prstGeom prst="rect">
            <a:avLst/>
          </a:prstGeom>
          <a:noFill/>
        </p:spPr>
      </p:pic>
      <p:pic>
        <p:nvPicPr>
          <p:cNvPr id="27654" name="Picture 6" descr="C:\Users\Elizabeth\AppData\Local\Microsoft\Windows\Temporary Internet Files\Content.IE5\58LMGCGD\MP9004226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2819400" cy="1878866"/>
          </a:xfrm>
          <a:prstGeom prst="rect">
            <a:avLst/>
          </a:prstGeom>
          <a:noFill/>
        </p:spPr>
      </p:pic>
      <p:pic>
        <p:nvPicPr>
          <p:cNvPr id="27655" name="Picture 7" descr="C:\Users\Elizabeth\AppData\Local\Microsoft\Windows\Temporary Internet Files\Content.IE5\IK9XGWDA\MP90022761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2590800" cy="17056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990600"/>
            <a:ext cx="1676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hlinkClick r:id="rId4" action="ppaction://hlinksldjump"/>
              </a:rPr>
              <a:t>high.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9906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hlinkClick r:id="rId5" action="ppaction://hlinksldjump"/>
              </a:rPr>
              <a:t>jumped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990600"/>
            <a:ext cx="16764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hlinkClick r:id="rId6" action="ppaction://hlinksldjump"/>
              </a:rPr>
              <a:t>boy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990600"/>
            <a:ext cx="16002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hlinkClick r:id="rId7" action="ppaction://hlinksldjump"/>
              </a:rPr>
              <a:t>tall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90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The</a:t>
            </a:r>
            <a:endParaRPr lang="en-US" sz="4800" dirty="0"/>
          </a:p>
        </p:txBody>
      </p:sp>
      <p:pic>
        <p:nvPicPr>
          <p:cNvPr id="2049" name="Picture 1" descr="C:\Users\Elizabeth\AppData\Local\Microsoft\Windows\Temporary Internet Files\Content.IE5\4RZKTE51\MP90042272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828800"/>
            <a:ext cx="2590800" cy="2590800"/>
          </a:xfrm>
          <a:prstGeom prst="rect">
            <a:avLst/>
          </a:prstGeom>
          <a:noFill/>
        </p:spPr>
      </p:pic>
      <p:pic>
        <p:nvPicPr>
          <p:cNvPr id="2050" name="Picture 2" descr="C:\Users\Elizabeth\AppData\Local\Microsoft\Windows\Temporary Internet Files\Content.IE5\IK9XGWDA\MP900411744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1752600"/>
            <a:ext cx="1728043" cy="2590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28600" y="4953000"/>
            <a:ext cx="12192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hlinkClick r:id="rId10" action="ppaction://hlinksldjump"/>
              </a:rPr>
              <a:t>She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9530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hlinkClick r:id="rId5" action="ppaction://hlinksldjump"/>
              </a:rPr>
              <a:t>ran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4953000"/>
            <a:ext cx="16002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hlinkClick r:id="rId4" action="ppaction://hlinksldjump"/>
              </a:rPr>
              <a:t>quickly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4953000"/>
            <a:ext cx="16002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hlinkClick r:id="rId6" action="ppaction://hlinksldjump"/>
              </a:rPr>
              <a:t>grass.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4953000"/>
            <a:ext cx="1600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hlinkClick r:id="rId7" action="ppaction://hlinksldjump"/>
              </a:rPr>
              <a:t>green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5029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 the</a:t>
            </a:r>
            <a:endParaRPr lang="en-US" sz="3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Make a sentence about each picture you see</a:t>
            </a:r>
            <a:endParaRPr lang="en-US" dirty="0"/>
          </a:p>
        </p:txBody>
      </p:sp>
      <p:pic>
        <p:nvPicPr>
          <p:cNvPr id="28675" name="Picture 3" descr="C:\Users\Elizabeth\AppData\Local\Microsoft\Windows\Temporary Internet Files\Content.IE5\58LMGCGD\MP9004464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429000" cy="2286000"/>
          </a:xfrm>
          <a:prstGeom prst="rect">
            <a:avLst/>
          </a:prstGeom>
          <a:noFill/>
        </p:spPr>
      </p:pic>
      <p:pic>
        <p:nvPicPr>
          <p:cNvPr id="28677" name="Picture 5" descr="C:\Users\Elizabeth\AppData\Local\Microsoft\Windows\Temporary Internet Files\Content.IE5\58LMGCGD\MP9102208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143000"/>
            <a:ext cx="2359900" cy="3535680"/>
          </a:xfrm>
          <a:prstGeom prst="rect">
            <a:avLst/>
          </a:prstGeom>
          <a:noFill/>
        </p:spPr>
      </p:pic>
      <p:pic>
        <p:nvPicPr>
          <p:cNvPr id="28678" name="Picture 6" descr="C:\Users\Elizabeth\AppData\Local\Microsoft\Windows\Temporary Internet Files\Content.IE5\9R5LMH13\MP90044362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352800"/>
            <a:ext cx="2609088" cy="1709928"/>
          </a:xfrm>
          <a:prstGeom prst="rect">
            <a:avLst/>
          </a:prstGeom>
          <a:noFill/>
        </p:spPr>
      </p:pic>
      <p:pic>
        <p:nvPicPr>
          <p:cNvPr id="28682" name="Picture 10" descr="C:\Users\Elizabeth\AppData\Local\Microsoft\Windows\Temporary Internet Files\Content.IE5\IK9XGWDA\MP90040755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3429000" cy="22851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2819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Gill Sans Ultra Bold" pitchFamily="34" charset="0"/>
                <a:cs typeface="Agent Orange" pitchFamily="2" charset="0"/>
                <a:hlinkClick r:id="rId4" action="ppaction://hlinksldjump"/>
              </a:rPr>
              <a:t>Noun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Gill Sans Ultra Bold" pitchFamily="34" charset="0"/>
              <a:cs typeface="Agent Orang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Explain these parts of speech</a:t>
            </a:r>
            <a:br>
              <a:rPr lang="en-US" dirty="0" smtClean="0"/>
            </a:br>
            <a:r>
              <a:rPr lang="en-US" dirty="0" smtClean="0"/>
              <a:t>What do they do?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2819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Gill Sans Ultra Bold" pitchFamily="34" charset="0"/>
                <a:cs typeface="Agent Orange" pitchFamily="2" charset="0"/>
                <a:hlinkClick r:id="rId5" action="ppaction://hlinksldjump"/>
              </a:rPr>
              <a:t>Verb</a:t>
            </a:r>
            <a:endParaRPr lang="en-US" sz="4800" dirty="0">
              <a:latin typeface="Gill Sans Ultra Bold" pitchFamily="34" charset="0"/>
              <a:cs typeface="Agent Orang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267200"/>
            <a:ext cx="28956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ill Sans Ultra Bold" pitchFamily="34" charset="0"/>
                <a:cs typeface="Agent Orange" pitchFamily="2" charset="0"/>
                <a:hlinkClick r:id="rId6" action="ppaction://hlinksldjump"/>
              </a:rPr>
              <a:t>Pronoun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Gill Sans Ultra Bold" pitchFamily="34" charset="0"/>
              <a:cs typeface="Agent Orang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648200"/>
            <a:ext cx="2819400" cy="1066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Gill Sans Ultra Bold" pitchFamily="34" charset="0"/>
                <a:cs typeface="Agent Orange" pitchFamily="2" charset="0"/>
                <a:hlinkClick r:id="rId7" action="ppaction://hlinksldjump"/>
              </a:rPr>
              <a:t>Adverb</a:t>
            </a:r>
            <a:endParaRPr lang="en-US" sz="3600" dirty="0">
              <a:latin typeface="Gill Sans Ultra Bold" pitchFamily="34" charset="0"/>
              <a:cs typeface="Agent Orang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2057400"/>
            <a:ext cx="28194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ill Sans Ultra Bold" pitchFamily="34" charset="0"/>
                <a:cs typeface="Agent Orange" pitchFamily="2" charset="0"/>
                <a:hlinkClick r:id="rId8" action="ppaction://hlinksldjump"/>
              </a:rPr>
              <a:t>Adjective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Gill Sans Ultra Bold" pitchFamily="34" charset="0"/>
              <a:cs typeface="Agent Orange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7200" dirty="0" smtClean="0">
                <a:solidFill>
                  <a:schemeClr val="tx2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Noun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A person, place, or thing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t Orange" pitchFamily="2" charset="0"/>
                <a:cs typeface="Agent Orange" pitchFamily="2" charset="0"/>
              </a:rPr>
              <a:t>Adjective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Describes a noun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Answers a question: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kind?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many?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Which one?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t Orange" pitchFamily="2" charset="0"/>
                <a:cs typeface="Agent Orange" pitchFamily="2" charset="0"/>
              </a:rPr>
              <a:t>Verb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Action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; it’s what the noun is doing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Agent Orange" pitchFamily="2" charset="0"/>
                <a:cs typeface="Agent Orange" pitchFamily="2" charset="0"/>
              </a:rPr>
              <a:t>Adverb</a:t>
            </a:r>
            <a:endParaRPr lang="en-US" sz="6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553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Describes a verb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Answers the questions: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How?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When?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Where?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Agent Orange" pitchFamily="2" charset="0"/>
                <a:cs typeface="Agent Orange" pitchFamily="2" charset="0"/>
              </a:rPr>
              <a:t>Pronoun</a:t>
            </a:r>
            <a:endParaRPr lang="en-US" sz="60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9050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Replaces a Noun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Tells Who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7200" dirty="0" smtClean="0">
                <a:solidFill>
                  <a:schemeClr val="tx2">
                    <a:lumMod val="50000"/>
                  </a:schemeClr>
                </a:solidFill>
                <a:latin typeface="Agent Orange" pitchFamily="2" charset="0"/>
                <a:cs typeface="Agent Orange" pitchFamily="2" charset="0"/>
              </a:rPr>
              <a:t>Noun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A person, place, or thing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zabeth\AppData\Local\Microsoft\Windows\Temporary Internet Files\Content.IE5\9R5LMH13\MP900438601[1]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030072" cy="20113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438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Tree; sky</a:t>
            </a:r>
            <a:endParaRPr lang="en-US" sz="4000" dirty="0"/>
          </a:p>
        </p:txBody>
      </p:sp>
      <p:pic>
        <p:nvPicPr>
          <p:cNvPr id="25602" name="Picture 2" descr="C:\Users\Elizabeth\AppData\Local\Microsoft\Windows\Temporary Internet Files\Content.IE5\4RZKTE51\MP9004423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"/>
            <a:ext cx="2819400" cy="187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Boy; pumpkin</a:t>
            </a:r>
            <a:endParaRPr lang="en-US" sz="3600" dirty="0"/>
          </a:p>
        </p:txBody>
      </p:sp>
      <p:pic>
        <p:nvPicPr>
          <p:cNvPr id="25606" name="Picture 6" descr="C:\Users\Elizabeth\AppData\Local\Microsoft\Windows\Temporary Internet Files\Content.IE5\9R5LMH13\MP90043949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76600"/>
            <a:ext cx="3086261" cy="20604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5562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Girl; laptop; grass; building</a:t>
            </a:r>
            <a:endParaRPr lang="en-US" sz="2800" dirty="0"/>
          </a:p>
        </p:txBody>
      </p:sp>
      <p:pic>
        <p:nvPicPr>
          <p:cNvPr id="25607" name="Picture 7" descr="C:\Users\Elizabeth\AppData\Local\Microsoft\Windows\Temporary Internet Files\Content.IE5\4RZKTE51\MP90044857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328868"/>
            <a:ext cx="3048000" cy="20403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191000" y="55626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Dog; glasses, book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11" grpId="0" build="allAtOnce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t Orange" pitchFamily="2" charset="0"/>
                <a:cs typeface="Agent Orange" pitchFamily="2" charset="0"/>
              </a:rPr>
              <a:t>Adjective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16002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Describes a noun</a:t>
            </a: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Answers a question: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kind?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many?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Which one?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701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What kind of dog?</a:t>
            </a:r>
          </a:p>
          <a:p>
            <a:r>
              <a:rPr lang="en-US" sz="3200" dirty="0" smtClean="0"/>
              <a:t>Brown, spotted, big, little, furry, friendly, cuddly, scary…</a:t>
            </a:r>
          </a:p>
          <a:p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How many dogs?</a:t>
            </a:r>
          </a:p>
          <a:p>
            <a:r>
              <a:rPr lang="en-US" sz="3200" dirty="0" smtClean="0"/>
              <a:t>One, two, three, twelve, one-hundred, a lot, not many, a few…</a:t>
            </a: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Which one?</a:t>
            </a:r>
          </a:p>
          <a:p>
            <a:r>
              <a:rPr lang="en-US" sz="3200" dirty="0" smtClean="0"/>
              <a:t>My, his, yours, ours…</a:t>
            </a:r>
          </a:p>
          <a:p>
            <a:endParaRPr lang="en-US" sz="3200" dirty="0" smtClean="0"/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pic>
        <p:nvPicPr>
          <p:cNvPr id="1026" name="Picture 2" descr="File:Volpino ital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6576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gent Orange" pitchFamily="2" charset="0"/>
                <a:cs typeface="Agent Orange" pitchFamily="2" charset="0"/>
              </a:rPr>
              <a:t>Verb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Action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; it’s what the noun is doing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Elizabeth\AppData\Local\Microsoft\Windows\Temporary Internet Files\Content.IE5\4RZKTE51\MP9004392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2362200" cy="37228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Painting</a:t>
            </a:r>
            <a:endParaRPr lang="en-US" sz="4400" dirty="0"/>
          </a:p>
        </p:txBody>
      </p:sp>
      <p:pic>
        <p:nvPicPr>
          <p:cNvPr id="26626" name="Picture 2" descr="C:\Users\Elizabeth\AppData\Local\Microsoft\Windows\Temporary Internet Files\Content.IE5\58LMGCGD\MP9004091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609600"/>
            <a:ext cx="3581400" cy="23838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1400" y="3048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Sleeping</a:t>
            </a:r>
            <a:endParaRPr lang="en-US" sz="4000" dirty="0"/>
          </a:p>
        </p:txBody>
      </p:sp>
      <p:pic>
        <p:nvPicPr>
          <p:cNvPr id="26628" name="Picture 4" descr="C:\Users\Elizabeth\AppData\Local\Microsoft\Windows\Temporary Internet Files\Content.IE5\IK9XGWDA\MP9004423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0"/>
            <a:ext cx="2133600" cy="284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29400" y="5943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Jumping</a:t>
            </a:r>
            <a:endParaRPr lang="en-US" sz="4000" dirty="0"/>
          </a:p>
        </p:txBody>
      </p:sp>
      <p:pic>
        <p:nvPicPr>
          <p:cNvPr id="26629" name="Picture 5" descr="C:\Users\Elizabeth\AppData\Local\Microsoft\Windows\Temporary Internet Files\Content.IE5\4RZKTE51\MP90040656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10000"/>
            <a:ext cx="308610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5943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Swimming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10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Agent Orange" pitchFamily="2" charset="0"/>
                <a:cs typeface="Agent Orange" pitchFamily="2" charset="0"/>
              </a:rPr>
              <a:t>Adverb</a:t>
            </a:r>
            <a:endParaRPr lang="en-US" sz="6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553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Describes a verb</a:t>
            </a:r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5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Answers the questions: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How?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When?</a:t>
            </a: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Where?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79248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How?</a:t>
            </a:r>
          </a:p>
          <a:p>
            <a:r>
              <a:rPr lang="en-US" sz="3600" dirty="0" smtClean="0"/>
              <a:t>Fast, slowly, high, quickly, loudly, quietly, softly, hungrily…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When?</a:t>
            </a:r>
          </a:p>
          <a:p>
            <a:r>
              <a:rPr lang="en-US" sz="3600" dirty="0" smtClean="0"/>
              <a:t>Today, yesterday, tomorrow, next week, now…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Where?</a:t>
            </a:r>
          </a:p>
          <a:p>
            <a:r>
              <a:rPr lang="en-US" sz="3600" dirty="0" smtClean="0"/>
              <a:t>Far, near, close, behind,</a:t>
            </a:r>
          </a:p>
          <a:p>
            <a:r>
              <a:rPr lang="en-US" sz="3600" dirty="0" smtClean="0"/>
              <a:t> in front, inside, outside</a:t>
            </a:r>
          </a:p>
          <a:p>
            <a:endParaRPr lang="en-US" sz="4000" dirty="0"/>
          </a:p>
        </p:txBody>
      </p:sp>
      <p:pic>
        <p:nvPicPr>
          <p:cNvPr id="24578" name="Picture 2" descr="File:Running dog on sand-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846425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149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TS010381493</Template>
  <TotalTime>161</TotalTime>
  <Words>434</Words>
  <Application>Microsoft Office PowerPoint</Application>
  <PresentationFormat>On-screen Show (4:3)</PresentationFormat>
  <Paragraphs>121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TS010381493</vt:lpstr>
      <vt:lpstr>Learning Parts of Speech</vt:lpstr>
      <vt:lpstr>Noun</vt:lpstr>
      <vt:lpstr>Slide 3</vt:lpstr>
      <vt:lpstr>Adjective</vt:lpstr>
      <vt:lpstr>Slide 5</vt:lpstr>
      <vt:lpstr>Verb</vt:lpstr>
      <vt:lpstr>Slide 7</vt:lpstr>
      <vt:lpstr>Adverb</vt:lpstr>
      <vt:lpstr>Slide 9</vt:lpstr>
      <vt:lpstr>Pronoun</vt:lpstr>
      <vt:lpstr>Slide 11</vt:lpstr>
      <vt:lpstr>Slide 12</vt:lpstr>
      <vt:lpstr>Make a sentence about each picture you see</vt:lpstr>
      <vt:lpstr>Explain these parts of speech What do they do?</vt:lpstr>
      <vt:lpstr>Noun</vt:lpstr>
      <vt:lpstr>Adjective</vt:lpstr>
      <vt:lpstr>Verb</vt:lpstr>
      <vt:lpstr>Adverb</vt:lpstr>
      <vt:lpstr>Pronoun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Parts of Speech</dc:title>
  <dc:creator>Elizabeth</dc:creator>
  <cp:lastModifiedBy>Elizabeth</cp:lastModifiedBy>
  <cp:revision>29</cp:revision>
  <dcterms:created xsi:type="dcterms:W3CDTF">2012-09-13T18:49:50Z</dcterms:created>
  <dcterms:modified xsi:type="dcterms:W3CDTF">2012-10-14T03:30:35Z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